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5" r:id="rId13"/>
    <p:sldId id="266" r:id="rId14"/>
    <p:sldId id="267" r:id="rId15"/>
    <p:sldId id="268" r:id="rId16"/>
    <p:sldId id="269" r:id="rId17"/>
    <p:sldId id="271" r:id="rId18"/>
    <p:sldId id="270" r:id="rId19"/>
    <p:sldId id="264" r:id="rId20"/>
    <p:sldId id="277" r:id="rId21"/>
    <p:sldId id="272" r:id="rId22"/>
    <p:sldId id="273" r:id="rId23"/>
    <p:sldId id="274" r:id="rId24"/>
    <p:sldId id="275" r:id="rId25"/>
    <p:sldId id="276" r:id="rId26"/>
  </p:sldIdLst>
  <p:sldSz cx="14630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500532-C483-834E-9D35-03251CFA7696}" v="1" dt="2024-10-24T17:20:41.7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667"/>
  </p:normalViewPr>
  <p:slideViewPr>
    <p:cSldViewPr snapToGrid="0" snapToObjects="1">
      <p:cViewPr varScale="1">
        <p:scale>
          <a:sx n="168" d="100"/>
          <a:sy n="168" d="100"/>
        </p:scale>
        <p:origin x="240" y="5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el Katsev" userId="3364598f-51fd-4edf-8d56-ca84f4a712e7" providerId="ADAL" clId="{D5500532-C483-834E-9D35-03251CFA7696}"/>
    <pc:docChg chg="addSld modSld sldOrd">
      <pc:chgData name="Pavel Katsev" userId="3364598f-51fd-4edf-8d56-ca84f4a712e7" providerId="ADAL" clId="{D5500532-C483-834E-9D35-03251CFA7696}" dt="2024-10-24T17:24:17.234" v="63" actId="14100"/>
      <pc:docMkLst>
        <pc:docMk/>
      </pc:docMkLst>
      <pc:sldChg chg="ord">
        <pc:chgData name="Pavel Katsev" userId="3364598f-51fd-4edf-8d56-ca84f4a712e7" providerId="ADAL" clId="{D5500532-C483-834E-9D35-03251CFA7696}" dt="2024-10-24T17:17:59.082" v="1" actId="20578"/>
        <pc:sldMkLst>
          <pc:docMk/>
          <pc:sldMk cId="0" sldId="264"/>
        </pc:sldMkLst>
      </pc:sldChg>
      <pc:sldChg chg="ord">
        <pc:chgData name="Pavel Katsev" userId="3364598f-51fd-4edf-8d56-ca84f4a712e7" providerId="ADAL" clId="{D5500532-C483-834E-9D35-03251CFA7696}" dt="2024-10-24T17:18:02.339" v="2" actId="20578"/>
        <pc:sldMkLst>
          <pc:docMk/>
          <pc:sldMk cId="0" sldId="271"/>
        </pc:sldMkLst>
      </pc:sldChg>
      <pc:sldChg chg="addSp modSp new mod">
        <pc:chgData name="Pavel Katsev" userId="3364598f-51fd-4edf-8d56-ca84f4a712e7" providerId="ADAL" clId="{D5500532-C483-834E-9D35-03251CFA7696}" dt="2024-10-24T17:24:17.234" v="63" actId="14100"/>
        <pc:sldMkLst>
          <pc:docMk/>
          <pc:sldMk cId="1080147426" sldId="277"/>
        </pc:sldMkLst>
        <pc:spChg chg="mod">
          <ac:chgData name="Pavel Katsev" userId="3364598f-51fd-4edf-8d56-ca84f4a712e7" providerId="ADAL" clId="{D5500532-C483-834E-9D35-03251CFA7696}" dt="2024-10-24T17:19:05.443" v="59" actId="20577"/>
          <ac:spMkLst>
            <pc:docMk/>
            <pc:sldMk cId="1080147426" sldId="277"/>
            <ac:spMk id="2" creationId="{54955DA4-B63B-4E86-B511-037820B35B5A}"/>
          </ac:spMkLst>
        </pc:spChg>
        <pc:picChg chg="add mod">
          <ac:chgData name="Pavel Katsev" userId="3364598f-51fd-4edf-8d56-ca84f4a712e7" providerId="ADAL" clId="{D5500532-C483-834E-9D35-03251CFA7696}" dt="2024-10-24T17:24:17.234" v="63" actId="14100"/>
          <ac:picMkLst>
            <pc:docMk/>
            <pc:sldMk cId="1080147426" sldId="277"/>
            <ac:picMk id="3" creationId="{F5CE10C5-B73D-0EDB-9638-D5D575D59F8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55DA4-B63B-4E86-B511-037820B35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∆</a:t>
            </a:r>
            <a:r>
              <a:rPr lang="en-US" dirty="0" err="1"/>
              <a:t>argB</a:t>
            </a:r>
            <a:r>
              <a:rPr lang="en-US" dirty="0"/>
              <a:t>  ∆</a:t>
            </a:r>
            <a:r>
              <a:rPr lang="en-US" dirty="0" err="1"/>
              <a:t>argR</a:t>
            </a:r>
            <a:r>
              <a:rPr lang="en-US" dirty="0"/>
              <a:t>  ∆</a:t>
            </a:r>
            <a:r>
              <a:rPr lang="en-US" dirty="0" err="1"/>
              <a:t>ast</a:t>
            </a:r>
            <a:r>
              <a:rPr lang="en-US" dirty="0"/>
              <a:t>  Arginine Yield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CE10C5-B73D-0EDB-9638-D5D575D59F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733" y="2552700"/>
            <a:ext cx="14246088" cy="31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147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2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pic>
        <p:nvPicPr>
          <p:cNvPr id="3" name="Picture 2" descr="pag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8DDC9360AADA42ADCF56D1C08BA83A" ma:contentTypeVersion="18" ma:contentTypeDescription="Create a new document." ma:contentTypeScope="" ma:versionID="ef68f9c43f9895809cbabf7cff6b6eff">
  <xsd:schema xmlns:xsd="http://www.w3.org/2001/XMLSchema" xmlns:xs="http://www.w3.org/2001/XMLSchema" xmlns:p="http://schemas.microsoft.com/office/2006/metadata/properties" xmlns:ns2="ea0878a2-f03b-4598-b6b2-9e409d94144d" xmlns:ns3="5043b417-2d5c-4ff3-930b-0fb795b7d2ac" xmlns:ns4="efce84db-8738-4c7b-9bdc-65b9500871f6" targetNamespace="http://schemas.microsoft.com/office/2006/metadata/properties" ma:root="true" ma:fieldsID="86647fda20e8b8d6b70bfca2e2c9f587" ns2:_="" ns3:_="" ns4:_="">
    <xsd:import namespace="ea0878a2-f03b-4598-b6b2-9e409d94144d"/>
    <xsd:import namespace="5043b417-2d5c-4ff3-930b-0fb795b7d2ac"/>
    <xsd:import namespace="efce84db-8738-4c7b-9bdc-65b9500871f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MediaServiceDateTaken" minOccurs="0"/>
                <xsd:element ref="ns2:MediaServiceLocation" minOccurs="0"/>
                <xsd:element ref="ns2:lcf76f155ced4ddcb4097134ff3c332f" minOccurs="0"/>
                <xsd:element ref="ns4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0878a2-f03b-4598-b6b2-9e409d94144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c2d55d72-5afa-45f9-90b6-e0708aeee9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3b417-2d5c-4ff3-930b-0fb795b7d2ac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ce84db-8738-4c7b-9bdc-65b9500871f6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46c10e83-9e83-4e90-9a28-f2d48ce49360}" ma:internalName="TaxCatchAll" ma:showField="CatchAllData" ma:web="5043b417-2d5c-4ff3-930b-0fb795b7d2a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a0878a2-f03b-4598-b6b2-9e409d94144d">
      <Terms xmlns="http://schemas.microsoft.com/office/infopath/2007/PartnerControls"/>
    </lcf76f155ced4ddcb4097134ff3c332f>
    <TaxCatchAll xmlns="efce84db-8738-4c7b-9bdc-65b9500871f6" xsi:nil="true"/>
  </documentManagement>
</p:properties>
</file>

<file path=customXml/itemProps1.xml><?xml version="1.0" encoding="utf-8"?>
<ds:datastoreItem xmlns:ds="http://schemas.openxmlformats.org/officeDocument/2006/customXml" ds:itemID="{703B3F37-11E7-482A-9EC2-F0BD0BD502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EA8E4E-8E38-4CAB-BA77-BE8B028BD50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a0878a2-f03b-4598-b6b2-9e409d94144d"/>
    <ds:schemaRef ds:uri="5043b417-2d5c-4ff3-930b-0fb795b7d2ac"/>
    <ds:schemaRef ds:uri="efce84db-8738-4c7b-9bdc-65b9500871f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BE9B904-8B7F-453D-8EEB-749219BD0AC7}">
  <ds:schemaRefs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http://purl.org/dc/terms/"/>
    <ds:schemaRef ds:uri="http://schemas.microsoft.com/office/infopath/2007/PartnerControls"/>
    <ds:schemaRef ds:uri="http://schemas.microsoft.com/office/2006/metadata/properties"/>
    <ds:schemaRef ds:uri="efce84db-8738-4c7b-9bdc-65b9500871f6"/>
    <ds:schemaRef ds:uri="http://schemas.openxmlformats.org/package/2006/metadata/core-properties"/>
    <ds:schemaRef ds:uri="5043b417-2d5c-4ff3-930b-0fb795b7d2ac"/>
    <ds:schemaRef ds:uri="ea0878a2-f03b-4598-b6b2-9e409d94144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8</Words>
  <Application>Microsoft Macintosh PowerPoint</Application>
  <PresentationFormat>Custom</PresentationFormat>
  <Paragraphs>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∆argB  ∆argR  ∆ast  Arginine Yield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Pavel Katsev</cp:lastModifiedBy>
  <cp:revision>1</cp:revision>
  <dcterms:created xsi:type="dcterms:W3CDTF">2013-01-27T09:14:16Z</dcterms:created>
  <dcterms:modified xsi:type="dcterms:W3CDTF">2024-10-24T17:24:24Z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0x010100288DDC9360AADA42ADCF56D1C08BA83A</vt:lpwstr>
  </property>
  <property fmtid="{D5CDD505-2E9C-101B-9397-08002B2CF9AE}" pid="3" name="MediaServiceImageTags">
    <vt:lpwstr/>
  </property>
</Properties>
</file>

<file path=docProps/thumbnail.jpeg>
</file>